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83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35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394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91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27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13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31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34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644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444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89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008FC-A04D-4CF3-9886-D898F85B47DB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BFCF-C5DF-418A-BC8E-5F92C2063B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842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202100C-D0BE-44D9-9436-CAA276CC64F9}"/>
              </a:ext>
            </a:extLst>
          </p:cNvPr>
          <p:cNvSpPr txBox="1"/>
          <p:nvPr/>
        </p:nvSpPr>
        <p:spPr>
          <a:xfrm>
            <a:off x="4005648" y="189468"/>
            <a:ext cx="18947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Barlow" panose="00000500000000000000" pitchFamily="50" charset="0"/>
              </a:rPr>
              <a:t>KW 40 | 28.09. – 02.10.2026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284" y="1311056"/>
            <a:ext cx="233232" cy="23323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298" y="3886200"/>
            <a:ext cx="233232" cy="23323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62" y="3886200"/>
            <a:ext cx="233232" cy="23323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306" y="3886200"/>
            <a:ext cx="233232" cy="2332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79" y="3886200"/>
            <a:ext cx="233232" cy="23323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298" y="1311056"/>
            <a:ext cx="233232" cy="23323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62" y="1311056"/>
            <a:ext cx="233232" cy="23323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379" y="2538882"/>
            <a:ext cx="233232" cy="23323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E150697-5358-E701-05CF-5D0A2B821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827" y="2538882"/>
            <a:ext cx="233232" cy="23323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38380D4-3C88-E5EF-0FA5-9DD1605C7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827" y="3886200"/>
            <a:ext cx="233232" cy="233232"/>
          </a:xfrm>
          <a:prstGeom prst="rect">
            <a:avLst/>
          </a:prstGeom>
        </p:spPr>
      </p:pic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C73D9972-4E92-9580-F81C-F2E5A6143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570525"/>
              </p:ext>
            </p:extLst>
          </p:nvPr>
        </p:nvGraphicFramePr>
        <p:xfrm>
          <a:off x="1292020" y="655608"/>
          <a:ext cx="8343046" cy="44333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059">
                  <a:extLst>
                    <a:ext uri="{9D8B030D-6E8A-4147-A177-3AD203B41FA5}">
                      <a16:colId xmlns:a16="http://schemas.microsoft.com/office/drawing/2014/main" val="5234707"/>
                    </a:ext>
                  </a:extLst>
                </a:gridCol>
                <a:gridCol w="1636163">
                  <a:extLst>
                    <a:ext uri="{9D8B030D-6E8A-4147-A177-3AD203B41FA5}">
                      <a16:colId xmlns:a16="http://schemas.microsoft.com/office/drawing/2014/main" val="805917321"/>
                    </a:ext>
                  </a:extLst>
                </a:gridCol>
                <a:gridCol w="1767026">
                  <a:extLst>
                    <a:ext uri="{9D8B030D-6E8A-4147-A177-3AD203B41FA5}">
                      <a16:colId xmlns:a16="http://schemas.microsoft.com/office/drawing/2014/main" val="3555870508"/>
                    </a:ext>
                  </a:extLst>
                </a:gridCol>
                <a:gridCol w="1685278">
                  <a:extLst>
                    <a:ext uri="{9D8B030D-6E8A-4147-A177-3AD203B41FA5}">
                      <a16:colId xmlns:a16="http://schemas.microsoft.com/office/drawing/2014/main" val="3548781197"/>
                    </a:ext>
                  </a:extLst>
                </a:gridCol>
                <a:gridCol w="1657520">
                  <a:extLst>
                    <a:ext uri="{9D8B030D-6E8A-4147-A177-3AD203B41FA5}">
                      <a16:colId xmlns:a16="http://schemas.microsoft.com/office/drawing/2014/main" val="3954006284"/>
                    </a:ext>
                  </a:extLst>
                </a:gridCol>
              </a:tblGrid>
              <a:tr h="889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 Semmelknödel (g1,e,c,4,l) mit Champignonrahmsauce (g1,l) aus Bio Champignons und Bio Sahne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Rahmspinat (l,g1) mit Salzkartoffeln und Ei (e)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 Gemüselasagne (e,g1,l,s) mit Karottensalat (s) aus Bio Karotten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 Vollkornnudeln (e,g1,g5) mit mediterranem Bio Gemüse (s) in Tomatensauce (g1) aus Bio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Tomatenpulpe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Spätzle (g1,e) mit Bratensauce (g1, s) </a:t>
                      </a:r>
                      <a:r>
                        <a:rPr lang="de-DE" sz="900" b="0" i="0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 Kartoffelsalat (s)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138885"/>
                  </a:ext>
                </a:extLst>
              </a:tr>
              <a:tr h="335658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978867"/>
                  </a:ext>
                </a:extLst>
              </a:tr>
              <a:tr h="9575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Schwäbische Linsen (g1,s) aus Bio Linsen, Bio Karotten, Bio Lauch, Bio Sellerie, dazu Bio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Spätzle (g1,e)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Tortellini mit Rindfleischfüllung (e,g1,l,s) mit Geflügelschinken-Sahnesauce (l), dazu Chinakohl und Italian Dressing (s)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Chili con </a:t>
                      </a:r>
                      <a:r>
                        <a:rPr lang="de-DE" sz="9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carne</a:t>
                      </a: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vom Bio Rind (g1,s,3) mit Bio Mais, Kidneybohnen und Bio Paprika, dazu Bio Brötchen (g1)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9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Hähnchengulasch (g1,s) aus Bio Hähnchen, Bio Karotten und Bio Paprika, dazu Bio Salzkartoffeln</a:t>
                      </a: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020707"/>
                  </a:ext>
                </a:extLst>
              </a:tr>
              <a:tr h="198407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150693"/>
                  </a:ext>
                </a:extLst>
              </a:tr>
              <a:tr h="373236">
                <a:tc gridSpan="5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DE" sz="900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60865"/>
                  </a:ext>
                </a:extLst>
              </a:tr>
              <a:tr h="198407"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278742"/>
                  </a:ext>
                </a:extLst>
              </a:tr>
              <a:tr h="6147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 Obst</a:t>
                      </a:r>
                    </a:p>
                  </a:txBody>
                  <a:tcPr marL="89535" marR="8953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Dessertcreme Apfelkuchen (l,g1)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Gemüse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Bio Milchpudding Schokolade (l)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478660"/>
                  </a:ext>
                </a:extLst>
              </a:tr>
              <a:tr h="224286">
                <a:tc>
                  <a:txBody>
                    <a:bodyPr/>
                    <a:lstStyle/>
                    <a:p>
                      <a:pPr algn="ctr"/>
                      <a:endParaRPr lang="de-DE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55929"/>
                  </a:ext>
                </a:extLst>
              </a:tr>
              <a:tr h="611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983204"/>
                  </a:ext>
                </a:extLst>
              </a:tr>
            </a:tbl>
          </a:graphicData>
        </a:graphic>
      </p:graphicFrame>
      <p:pic>
        <p:nvPicPr>
          <p:cNvPr id="22" name="Grafik 21" descr="Fisch mit einfarbiger Füllung">
            <a:extLst>
              <a:ext uri="{FF2B5EF4-FFF2-40B4-BE49-F238E27FC236}">
                <a16:creationId xmlns:a16="http://schemas.microsoft.com/office/drawing/2014/main" id="{30CC8E5A-EA0D-9656-E53F-0B4B2567D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0271" y="2598666"/>
            <a:ext cx="210241" cy="210241"/>
          </a:xfrm>
          <a:prstGeom prst="rect">
            <a:avLst/>
          </a:prstGeom>
        </p:spPr>
      </p:pic>
      <p:pic>
        <p:nvPicPr>
          <p:cNvPr id="23" name="Grafik 22" descr="Fisch mit einfarbiger Füllung">
            <a:extLst>
              <a:ext uri="{FF2B5EF4-FFF2-40B4-BE49-F238E27FC236}">
                <a16:creationId xmlns:a16="http://schemas.microsoft.com/office/drawing/2014/main" id="{EE87A231-FA55-2E6F-5486-561F584BD5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5855" y="4878713"/>
            <a:ext cx="210241" cy="210241"/>
          </a:xfrm>
          <a:prstGeom prst="rect">
            <a:avLst/>
          </a:prstGeom>
        </p:spPr>
      </p:pic>
      <p:pic>
        <p:nvPicPr>
          <p:cNvPr id="24" name="Grafik 23" descr="Blatt mit einfarbiger Füllung">
            <a:extLst>
              <a:ext uri="{FF2B5EF4-FFF2-40B4-BE49-F238E27FC236}">
                <a16:creationId xmlns:a16="http://schemas.microsoft.com/office/drawing/2014/main" id="{D8E98A20-225D-0490-76DC-F594E46DE0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90271" y="1331396"/>
            <a:ext cx="192552" cy="192552"/>
          </a:xfrm>
          <a:prstGeom prst="rect">
            <a:avLst/>
          </a:prstGeom>
        </p:spPr>
      </p:pic>
      <p:pic>
        <p:nvPicPr>
          <p:cNvPr id="25" name="Grafik 24" descr="Blatt mit einfarbiger Füllung">
            <a:extLst>
              <a:ext uri="{FF2B5EF4-FFF2-40B4-BE49-F238E27FC236}">
                <a16:creationId xmlns:a16="http://schemas.microsoft.com/office/drawing/2014/main" id="{564F5550-D377-EE84-9ADF-08009B849A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3417" y="1346843"/>
            <a:ext cx="192552" cy="192552"/>
          </a:xfrm>
          <a:prstGeom prst="rect">
            <a:avLst/>
          </a:prstGeom>
        </p:spPr>
      </p:pic>
      <p:pic>
        <p:nvPicPr>
          <p:cNvPr id="26" name="Grafik 25" descr="Blatt mit einfarbiger Füllung">
            <a:extLst>
              <a:ext uri="{FF2B5EF4-FFF2-40B4-BE49-F238E27FC236}">
                <a16:creationId xmlns:a16="http://schemas.microsoft.com/office/drawing/2014/main" id="{96395E2D-BB6D-A17F-0E8C-6E3E547988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51561" y="1331396"/>
            <a:ext cx="192552" cy="192552"/>
          </a:xfrm>
          <a:prstGeom prst="rect">
            <a:avLst/>
          </a:prstGeom>
        </p:spPr>
      </p:pic>
      <p:pic>
        <p:nvPicPr>
          <p:cNvPr id="27" name="Grafik 26" descr="Blatt mit einfarbiger Füllung">
            <a:extLst>
              <a:ext uri="{FF2B5EF4-FFF2-40B4-BE49-F238E27FC236}">
                <a16:creationId xmlns:a16="http://schemas.microsoft.com/office/drawing/2014/main" id="{C89F3E04-D0D0-B7AB-B8B5-8C2E337F5E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49705" y="1331396"/>
            <a:ext cx="192552" cy="192552"/>
          </a:xfrm>
          <a:prstGeom prst="rect">
            <a:avLst/>
          </a:prstGeom>
        </p:spPr>
      </p:pic>
      <p:pic>
        <p:nvPicPr>
          <p:cNvPr id="28" name="Grafik 27" descr="Blatt mit einfarbiger Füllung">
            <a:extLst>
              <a:ext uri="{FF2B5EF4-FFF2-40B4-BE49-F238E27FC236}">
                <a16:creationId xmlns:a16="http://schemas.microsoft.com/office/drawing/2014/main" id="{75B3EE0E-A758-F3F8-F8E6-13D9C0CC61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6907" y="1331396"/>
            <a:ext cx="192552" cy="192552"/>
          </a:xfrm>
          <a:prstGeom prst="rect">
            <a:avLst/>
          </a:prstGeom>
        </p:spPr>
      </p:pic>
      <p:pic>
        <p:nvPicPr>
          <p:cNvPr id="29" name="Grafik 28" descr="Blatt mit einfarbiger Füllung">
            <a:extLst>
              <a:ext uri="{FF2B5EF4-FFF2-40B4-BE49-F238E27FC236}">
                <a16:creationId xmlns:a16="http://schemas.microsoft.com/office/drawing/2014/main" id="{9F61F490-B283-CB34-B787-CA4C2BB6F2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1938" y="3096567"/>
            <a:ext cx="192552" cy="192552"/>
          </a:xfrm>
          <a:prstGeom prst="rect">
            <a:avLst/>
          </a:prstGeom>
        </p:spPr>
      </p:pic>
      <p:pic>
        <p:nvPicPr>
          <p:cNvPr id="30" name="Grafik 29" descr="Kuh mit einfarbiger Füllung">
            <a:extLst>
              <a:ext uri="{FF2B5EF4-FFF2-40B4-BE49-F238E27FC236}">
                <a16:creationId xmlns:a16="http://schemas.microsoft.com/office/drawing/2014/main" id="{0CE02EA9-9846-DD78-2A91-4F7B95365A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51561" y="2598665"/>
            <a:ext cx="210242" cy="210242"/>
          </a:xfrm>
          <a:prstGeom prst="rect">
            <a:avLst/>
          </a:prstGeom>
        </p:spPr>
      </p:pic>
      <p:pic>
        <p:nvPicPr>
          <p:cNvPr id="31" name="Grafik 30" descr="Kuh mit einfarbiger Füllung">
            <a:extLst>
              <a:ext uri="{FF2B5EF4-FFF2-40B4-BE49-F238E27FC236}">
                <a16:creationId xmlns:a16="http://schemas.microsoft.com/office/drawing/2014/main" id="{87D3DFA7-985C-26B7-2EB1-DB3D055FDA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2015" y="2598666"/>
            <a:ext cx="210242" cy="210242"/>
          </a:xfrm>
          <a:prstGeom prst="rect">
            <a:avLst/>
          </a:prstGeom>
        </p:spPr>
      </p:pic>
      <p:pic>
        <p:nvPicPr>
          <p:cNvPr id="32" name="Grafik 31" descr="Blatt mit einfarbiger Füllung">
            <a:extLst>
              <a:ext uri="{FF2B5EF4-FFF2-40B4-BE49-F238E27FC236}">
                <a16:creationId xmlns:a16="http://schemas.microsoft.com/office/drawing/2014/main" id="{5760E40E-0423-3376-9497-6E4B54CEC8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6907" y="4887557"/>
            <a:ext cx="192552" cy="192552"/>
          </a:xfrm>
          <a:prstGeom prst="rect">
            <a:avLst/>
          </a:prstGeom>
        </p:spPr>
      </p:pic>
      <p:pic>
        <p:nvPicPr>
          <p:cNvPr id="33" name="Grafik 32" descr="Blatt mit einfarbiger Füllung">
            <a:extLst>
              <a:ext uri="{FF2B5EF4-FFF2-40B4-BE49-F238E27FC236}">
                <a16:creationId xmlns:a16="http://schemas.microsoft.com/office/drawing/2014/main" id="{87402E7F-B431-0E96-630F-5534DB405A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40860" y="4878713"/>
            <a:ext cx="192552" cy="192552"/>
          </a:xfrm>
          <a:prstGeom prst="rect">
            <a:avLst/>
          </a:prstGeom>
        </p:spPr>
      </p:pic>
      <p:pic>
        <p:nvPicPr>
          <p:cNvPr id="34" name="Grafik 33" descr="Blatt mit einfarbiger Füllung">
            <a:extLst>
              <a:ext uri="{FF2B5EF4-FFF2-40B4-BE49-F238E27FC236}">
                <a16:creationId xmlns:a16="http://schemas.microsoft.com/office/drawing/2014/main" id="{C780E8FA-BF52-663D-7A2D-9920148826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51561" y="4878713"/>
            <a:ext cx="192552" cy="192552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8F399389-197A-E964-02BE-5C4DF6FCF9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456" y="4878713"/>
            <a:ext cx="192552" cy="192552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CD2CDF69-0B5E-8D9B-B353-7A13AE2FD7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61" y="2579562"/>
            <a:ext cx="192552" cy="19255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C869EE8-DD22-A21C-79A4-28705E155F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015" y="2375143"/>
            <a:ext cx="192552" cy="1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10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224</Words>
  <Application>Microsoft Office PowerPoint</Application>
  <PresentationFormat>A4-Papier (210 x 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Barlow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Melanie Kaiser</dc:creator>
  <cp:lastModifiedBy>Sekretariat</cp:lastModifiedBy>
  <cp:revision>42</cp:revision>
  <cp:lastPrinted>2026-09-11T04:59:02Z</cp:lastPrinted>
  <dcterms:created xsi:type="dcterms:W3CDTF">2025-07-10T05:06:14Z</dcterms:created>
  <dcterms:modified xsi:type="dcterms:W3CDTF">2026-09-14T13:32:46Z</dcterms:modified>
</cp:coreProperties>
</file>