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3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7831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8350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3946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3911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7271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6138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0312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9348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6442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4449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0896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842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A1FE8C2B-D1C0-4CFE-A4D7-62B5BB8157CC}"/>
              </a:ext>
            </a:extLst>
          </p:cNvPr>
          <p:cNvSpPr txBox="1"/>
          <p:nvPr/>
        </p:nvSpPr>
        <p:spPr>
          <a:xfrm>
            <a:off x="4005648" y="189468"/>
            <a:ext cx="18947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Barlow" panose="00000500000000000000" pitchFamily="50" charset="0"/>
              </a:rPr>
              <a:t>KW 41 | 05.10. – 09.10.2026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E150697-5358-E701-05CF-5D0A2B821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050" y="2533015"/>
            <a:ext cx="233232" cy="23323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E150697-5358-E701-05CF-5D0A2B821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844" y="1308128"/>
            <a:ext cx="233232" cy="23323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E150697-5358-E701-05CF-5D0A2B821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351" y="1308128"/>
            <a:ext cx="233232" cy="23323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E150697-5358-E701-05CF-5D0A2B821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419" y="2533015"/>
            <a:ext cx="233232" cy="23323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E150697-5358-E701-05CF-5D0A2B821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366" y="1308128"/>
            <a:ext cx="233232" cy="23323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9E150697-5358-E701-05CF-5D0A2B821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366" y="3921984"/>
            <a:ext cx="233232" cy="233232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E150697-5358-E701-05CF-5D0A2B821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419" y="3921984"/>
            <a:ext cx="233232" cy="23323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9E150697-5358-E701-05CF-5D0A2B821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351" y="3921984"/>
            <a:ext cx="233232" cy="233232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9E150697-5358-E701-05CF-5D0A2B821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050" y="3921984"/>
            <a:ext cx="233232" cy="233232"/>
          </a:xfrm>
          <a:prstGeom prst="rect">
            <a:avLst/>
          </a:prstGeom>
        </p:spPr>
      </p:pic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B06DDDCF-5ED8-6A77-5EDE-9C1916FE0E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462209"/>
              </p:ext>
            </p:extLst>
          </p:nvPr>
        </p:nvGraphicFramePr>
        <p:xfrm>
          <a:off x="1266621" y="638356"/>
          <a:ext cx="8343046" cy="45071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7059">
                  <a:extLst>
                    <a:ext uri="{9D8B030D-6E8A-4147-A177-3AD203B41FA5}">
                      <a16:colId xmlns:a16="http://schemas.microsoft.com/office/drawing/2014/main" val="5234707"/>
                    </a:ext>
                  </a:extLst>
                </a:gridCol>
                <a:gridCol w="1759120">
                  <a:extLst>
                    <a:ext uri="{9D8B030D-6E8A-4147-A177-3AD203B41FA5}">
                      <a16:colId xmlns:a16="http://schemas.microsoft.com/office/drawing/2014/main" val="805917321"/>
                    </a:ext>
                  </a:extLst>
                </a:gridCol>
                <a:gridCol w="1644069">
                  <a:extLst>
                    <a:ext uri="{9D8B030D-6E8A-4147-A177-3AD203B41FA5}">
                      <a16:colId xmlns:a16="http://schemas.microsoft.com/office/drawing/2014/main" val="2815480455"/>
                    </a:ext>
                  </a:extLst>
                </a:gridCol>
                <a:gridCol w="1685278">
                  <a:extLst>
                    <a:ext uri="{9D8B030D-6E8A-4147-A177-3AD203B41FA5}">
                      <a16:colId xmlns:a16="http://schemas.microsoft.com/office/drawing/2014/main" val="3548781197"/>
                    </a:ext>
                  </a:extLst>
                </a:gridCol>
                <a:gridCol w="1657520">
                  <a:extLst>
                    <a:ext uri="{9D8B030D-6E8A-4147-A177-3AD203B41FA5}">
                      <a16:colId xmlns:a16="http://schemas.microsoft.com/office/drawing/2014/main" val="3954006284"/>
                    </a:ext>
                  </a:extLst>
                </a:gridCol>
              </a:tblGrid>
              <a:tr h="94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Mini Ravioli (g1,s,e,l) mit Tomatenfüllung, dazu Basilikumsauce (s,l) </a:t>
                      </a:r>
                      <a:endParaRPr lang="de-DE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Bio Polenta- Käse- Schnitte (g1,l,e) mit Ratatouillegemüse (s) aus Bio Zucchini, Bio Aubergine, Bio Paprika und Bio Zwiebeln, dazu Karottensalat (s) aus Bio Karotten</a:t>
                      </a:r>
                      <a:endParaRPr lang="de-DE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Bio Vollkornknöpfle (g1,e,5) mit Tomaten- Gemüsesauce (g1,s) aus Bio Tomatenpulpe, Bio Brokkoli, Bio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Blumenkohl und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Bio Karotten 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Tomatencremesuppe (g1,sl,) aus Bio Tomatenpulpe und Bio Sahne &amp;  Bio Grießbrei (g1,l) mit Bio Apfelmus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9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138885"/>
                  </a:ext>
                </a:extLst>
              </a:tr>
              <a:tr h="280658"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5978867"/>
                  </a:ext>
                </a:extLst>
              </a:tr>
              <a:tr h="97373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Fischfrikadelle (f,g1,l,s) mit Kartoffelpüree (l) und Erbsen (a5)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Bio Hähnchengyros mit Tomatenreis (s) aus Bio Reis und Bio Tomatenpulpe und Joghurtdip (l) aus Bio Joghurt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9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Bio Penne mit Geflügelschinken- Sahne- Sauce (s,3) aus Bio Sahne 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Bio Köttbullar vom Rind (g1,c) mit Kräuter- Gemüsesauce (g1,l,s) aus Bio Karotte, Bio Sellerie, Bio Lauch und Bio Sahne, dazu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Bio Nudeln (g1,e)  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Fleischkäse vom Geflügel (g1,3,10) mit Kartoffeln und Bratensauce (g1,s)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7020707"/>
                  </a:ext>
                </a:extLst>
              </a:tr>
              <a:tr h="291539"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4150693"/>
                  </a:ext>
                </a:extLst>
              </a:tr>
              <a:tr h="231323">
                <a:tc gridSpan="5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900" kern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260865"/>
                  </a:ext>
                </a:extLst>
              </a:tr>
              <a:tr h="259600"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4278742"/>
                  </a:ext>
                </a:extLst>
              </a:tr>
              <a:tr h="61727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Obst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Gemüse 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Bio Milchpudding Vanille (l) 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Bio Obst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9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8478660"/>
                  </a:ext>
                </a:extLst>
              </a:tr>
              <a:tr h="308609">
                <a:tc>
                  <a:txBody>
                    <a:bodyPr/>
                    <a:lstStyle/>
                    <a:p>
                      <a:pPr algn="ctr"/>
                      <a:endParaRPr lang="de-DE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5929"/>
                  </a:ext>
                </a:extLst>
              </a:tr>
              <a:tr h="59845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9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9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9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9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9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983204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33F217A3-C4D1-DE0E-3190-1B4FFA3D2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260" y="4883339"/>
            <a:ext cx="192552" cy="19255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DA4BA62-C29A-BC72-3089-DA302EF932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309" y="4883339"/>
            <a:ext cx="192552" cy="19255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799AF982-0571-B438-7345-3D8199851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827" y="4883339"/>
            <a:ext cx="192552" cy="192552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C506DD74-5980-7325-2589-50F724E39D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047" y="2573695"/>
            <a:ext cx="192552" cy="192552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298D3F52-5A79-9E61-FF8C-D5D35F61BE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010" y="2588573"/>
            <a:ext cx="192552" cy="192552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6912C4C4-B49B-B6B6-7666-A16A5F5588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827" y="2643090"/>
            <a:ext cx="192552" cy="192552"/>
          </a:xfrm>
          <a:prstGeom prst="rect">
            <a:avLst/>
          </a:prstGeom>
        </p:spPr>
      </p:pic>
      <p:pic>
        <p:nvPicPr>
          <p:cNvPr id="19" name="Grafik 18" descr="Blatt mit einfarbiger Füllung">
            <a:extLst>
              <a:ext uri="{FF2B5EF4-FFF2-40B4-BE49-F238E27FC236}">
                <a16:creationId xmlns:a16="http://schemas.microsoft.com/office/drawing/2014/main" id="{73824AB8-F524-1935-DE73-D4262EEFDB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0465" y="3112881"/>
            <a:ext cx="192552" cy="192552"/>
          </a:xfrm>
          <a:prstGeom prst="rect">
            <a:avLst/>
          </a:prstGeom>
        </p:spPr>
      </p:pic>
      <p:pic>
        <p:nvPicPr>
          <p:cNvPr id="20" name="Grafik 19" descr="Blatt mit einfarbiger Füllung">
            <a:extLst>
              <a:ext uri="{FF2B5EF4-FFF2-40B4-BE49-F238E27FC236}">
                <a16:creationId xmlns:a16="http://schemas.microsoft.com/office/drawing/2014/main" id="{04AC145B-4DB1-7BE4-8BBA-E93B1A25BA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08716" y="1362091"/>
            <a:ext cx="192552" cy="192552"/>
          </a:xfrm>
          <a:prstGeom prst="rect">
            <a:avLst/>
          </a:prstGeom>
        </p:spPr>
      </p:pic>
      <p:pic>
        <p:nvPicPr>
          <p:cNvPr id="21" name="Grafik 20" descr="Blatt mit einfarbiger Füllung">
            <a:extLst>
              <a:ext uri="{FF2B5EF4-FFF2-40B4-BE49-F238E27FC236}">
                <a16:creationId xmlns:a16="http://schemas.microsoft.com/office/drawing/2014/main" id="{75290FF3-C6C7-3871-88B6-C97198A8E9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30010" y="1348808"/>
            <a:ext cx="192552" cy="192552"/>
          </a:xfrm>
          <a:prstGeom prst="rect">
            <a:avLst/>
          </a:prstGeom>
        </p:spPr>
      </p:pic>
      <p:pic>
        <p:nvPicPr>
          <p:cNvPr id="22" name="Grafik 21" descr="Blatt mit einfarbiger Füllung">
            <a:extLst>
              <a:ext uri="{FF2B5EF4-FFF2-40B4-BE49-F238E27FC236}">
                <a16:creationId xmlns:a16="http://schemas.microsoft.com/office/drawing/2014/main" id="{257AED04-4BA8-2920-5258-613FA43EE7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11827" y="1368127"/>
            <a:ext cx="192552" cy="192552"/>
          </a:xfrm>
          <a:prstGeom prst="rect">
            <a:avLst/>
          </a:prstGeom>
        </p:spPr>
      </p:pic>
      <p:pic>
        <p:nvPicPr>
          <p:cNvPr id="23" name="Grafik 22" descr="Blatt mit einfarbiger Füllung">
            <a:extLst>
              <a:ext uri="{FF2B5EF4-FFF2-40B4-BE49-F238E27FC236}">
                <a16:creationId xmlns:a16="http://schemas.microsoft.com/office/drawing/2014/main" id="{47D965A4-34C9-4AD2-B0ED-AAB1951F3F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67376" y="1348808"/>
            <a:ext cx="192552" cy="192552"/>
          </a:xfrm>
          <a:prstGeom prst="rect">
            <a:avLst/>
          </a:prstGeom>
        </p:spPr>
      </p:pic>
      <p:pic>
        <p:nvPicPr>
          <p:cNvPr id="24" name="Grafik 23" descr="Blatt mit einfarbiger Füllung">
            <a:extLst>
              <a:ext uri="{FF2B5EF4-FFF2-40B4-BE49-F238E27FC236}">
                <a16:creationId xmlns:a16="http://schemas.microsoft.com/office/drawing/2014/main" id="{060D36FD-4EC6-7B83-E51B-8C1F5A8739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26899" y="1362091"/>
            <a:ext cx="192552" cy="192552"/>
          </a:xfrm>
          <a:prstGeom prst="rect">
            <a:avLst/>
          </a:prstGeom>
        </p:spPr>
      </p:pic>
      <p:pic>
        <p:nvPicPr>
          <p:cNvPr id="25" name="Grafik 24" descr="Blatt mit einfarbiger Füllung">
            <a:extLst>
              <a:ext uri="{FF2B5EF4-FFF2-40B4-BE49-F238E27FC236}">
                <a16:creationId xmlns:a16="http://schemas.microsoft.com/office/drawing/2014/main" id="{F0572D1C-A428-D983-6020-C0120BF07C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70924" y="4883339"/>
            <a:ext cx="192552" cy="192552"/>
          </a:xfrm>
          <a:prstGeom prst="rect">
            <a:avLst/>
          </a:prstGeom>
        </p:spPr>
      </p:pic>
      <p:pic>
        <p:nvPicPr>
          <p:cNvPr id="26" name="Grafik 25" descr="Blatt mit einfarbiger Füllung">
            <a:extLst>
              <a:ext uri="{FF2B5EF4-FFF2-40B4-BE49-F238E27FC236}">
                <a16:creationId xmlns:a16="http://schemas.microsoft.com/office/drawing/2014/main" id="{9C8AA37F-3CAA-B992-B4E5-85E1344400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08163" y="4875372"/>
            <a:ext cx="192552" cy="192552"/>
          </a:xfrm>
          <a:prstGeom prst="rect">
            <a:avLst/>
          </a:prstGeom>
        </p:spPr>
      </p:pic>
      <p:pic>
        <p:nvPicPr>
          <p:cNvPr id="27" name="Grafik 26" descr="Fisch mit einfarbiger Füllung">
            <a:extLst>
              <a:ext uri="{FF2B5EF4-FFF2-40B4-BE49-F238E27FC236}">
                <a16:creationId xmlns:a16="http://schemas.microsoft.com/office/drawing/2014/main" id="{C7D44465-9B8F-F8B9-880C-35569DABA0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58355" y="2634245"/>
            <a:ext cx="210241" cy="210241"/>
          </a:xfrm>
          <a:prstGeom prst="rect">
            <a:avLst/>
          </a:prstGeom>
        </p:spPr>
      </p:pic>
      <p:pic>
        <p:nvPicPr>
          <p:cNvPr id="28" name="Grafik 27" descr="Kuh mit einfarbiger Füllung">
            <a:extLst>
              <a:ext uri="{FF2B5EF4-FFF2-40B4-BE49-F238E27FC236}">
                <a16:creationId xmlns:a16="http://schemas.microsoft.com/office/drawing/2014/main" id="{DD757662-3160-8BC6-21E0-6821A85CC2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08683" y="2588573"/>
            <a:ext cx="210242" cy="21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10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237</Words>
  <Application>Microsoft Office PowerPoint</Application>
  <PresentationFormat>A4-Papier (210 x 297 mm)</PresentationFormat>
  <Paragraphs>17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Barlow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Melanie Kaiser</dc:creator>
  <cp:lastModifiedBy>Sekretariat</cp:lastModifiedBy>
  <cp:revision>42</cp:revision>
  <cp:lastPrinted>2026-09-11T05:13:57Z</cp:lastPrinted>
  <dcterms:created xsi:type="dcterms:W3CDTF">2025-07-10T05:06:14Z</dcterms:created>
  <dcterms:modified xsi:type="dcterms:W3CDTF">2026-09-14T13:32:05Z</dcterms:modified>
</cp:coreProperties>
</file>